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657600" cy="1828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5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0538B5-9E91-0B42-A672-6956037775E0}" v="4" dt="2025-03-10T19:31:12.6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>
        <p:scale>
          <a:sx n="385" d="100"/>
          <a:sy n="385" d="100"/>
        </p:scale>
        <p:origin x="95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99297"/>
            <a:ext cx="2743200" cy="636693"/>
          </a:xfrm>
        </p:spPr>
        <p:txBody>
          <a:bodyPr anchor="b"/>
          <a:lstStyle>
            <a:lvl1pPr algn="ctr"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60543"/>
            <a:ext cx="2743200" cy="441537"/>
          </a:xfrm>
        </p:spPr>
        <p:txBody>
          <a:bodyPr/>
          <a:lstStyle>
            <a:lvl1pPr marL="0" indent="0" algn="ctr">
              <a:buNone/>
              <a:defRPr sz="640"/>
            </a:lvl1pPr>
            <a:lvl2pPr marL="121935" indent="0" algn="ctr">
              <a:buNone/>
              <a:defRPr sz="533"/>
            </a:lvl2pPr>
            <a:lvl3pPr marL="243870" indent="0" algn="ctr">
              <a:buNone/>
              <a:defRPr sz="480"/>
            </a:lvl3pPr>
            <a:lvl4pPr marL="365806" indent="0" algn="ctr">
              <a:buNone/>
              <a:defRPr sz="427"/>
            </a:lvl4pPr>
            <a:lvl5pPr marL="487741" indent="0" algn="ctr">
              <a:buNone/>
              <a:defRPr sz="427"/>
            </a:lvl5pPr>
            <a:lvl6pPr marL="609676" indent="0" algn="ctr">
              <a:buNone/>
              <a:defRPr sz="427"/>
            </a:lvl6pPr>
            <a:lvl7pPr marL="731611" indent="0" algn="ctr">
              <a:buNone/>
              <a:defRPr sz="427"/>
            </a:lvl7pPr>
            <a:lvl8pPr marL="853547" indent="0" algn="ctr">
              <a:buNone/>
              <a:defRPr sz="427"/>
            </a:lvl8pPr>
            <a:lvl9pPr marL="975482" indent="0" algn="ctr">
              <a:buNone/>
              <a:defRPr sz="42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30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368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" y="97367"/>
            <a:ext cx="788670" cy="15498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" y="97367"/>
            <a:ext cx="2320290" cy="15498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677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06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" y="455930"/>
            <a:ext cx="3154680" cy="76073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" y="1223857"/>
            <a:ext cx="3154680" cy="400050"/>
          </a:xfrm>
        </p:spPr>
        <p:txBody>
          <a:bodyPr/>
          <a:lstStyle>
            <a:lvl1pPr marL="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1pPr>
            <a:lvl2pPr marL="121935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2pPr>
            <a:lvl3pPr marL="24387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3pPr>
            <a:lvl4pPr marL="36580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4pPr>
            <a:lvl5pPr marL="48774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5pPr>
            <a:lvl6pPr marL="60967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6pPr>
            <a:lvl7pPr marL="73161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7pPr>
            <a:lvl8pPr marL="853547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8pPr>
            <a:lvl9pPr marL="975482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14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" y="486833"/>
            <a:ext cx="1554480" cy="116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" y="486833"/>
            <a:ext cx="1554480" cy="116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457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" y="97367"/>
            <a:ext cx="3154680" cy="3534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7" y="448310"/>
            <a:ext cx="1547336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7" y="668020"/>
            <a:ext cx="1547336" cy="982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" y="448310"/>
            <a:ext cx="1554956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" y="668020"/>
            <a:ext cx="1554956" cy="982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931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17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783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121920"/>
            <a:ext cx="117967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" y="263314"/>
            <a:ext cx="1851660" cy="1299633"/>
          </a:xfrm>
        </p:spPr>
        <p:txBody>
          <a:bodyPr/>
          <a:lstStyle>
            <a:lvl1pPr>
              <a:defRPr sz="853"/>
            </a:lvl1pPr>
            <a:lvl2pPr>
              <a:defRPr sz="747"/>
            </a:lvl2pPr>
            <a:lvl3pPr>
              <a:defRPr sz="640"/>
            </a:lvl3pPr>
            <a:lvl4pPr>
              <a:defRPr sz="533"/>
            </a:lvl4pPr>
            <a:lvl5pPr>
              <a:defRPr sz="533"/>
            </a:lvl5pPr>
            <a:lvl6pPr>
              <a:defRPr sz="533"/>
            </a:lvl6pPr>
            <a:lvl7pPr>
              <a:defRPr sz="533"/>
            </a:lvl7pPr>
            <a:lvl8pPr>
              <a:defRPr sz="533"/>
            </a:lvl8pPr>
            <a:lvl9pPr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548640"/>
            <a:ext cx="117967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422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121920"/>
            <a:ext cx="117967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" y="263314"/>
            <a:ext cx="1851660" cy="1299633"/>
          </a:xfrm>
        </p:spPr>
        <p:txBody>
          <a:bodyPr anchor="t"/>
          <a:lstStyle>
            <a:lvl1pPr marL="0" indent="0">
              <a:buNone/>
              <a:defRPr sz="853"/>
            </a:lvl1pPr>
            <a:lvl2pPr marL="121935" indent="0">
              <a:buNone/>
              <a:defRPr sz="747"/>
            </a:lvl2pPr>
            <a:lvl3pPr marL="243870" indent="0">
              <a:buNone/>
              <a:defRPr sz="640"/>
            </a:lvl3pPr>
            <a:lvl4pPr marL="365806" indent="0">
              <a:buNone/>
              <a:defRPr sz="533"/>
            </a:lvl4pPr>
            <a:lvl5pPr marL="487741" indent="0">
              <a:buNone/>
              <a:defRPr sz="533"/>
            </a:lvl5pPr>
            <a:lvl6pPr marL="609676" indent="0">
              <a:buNone/>
              <a:defRPr sz="533"/>
            </a:lvl6pPr>
            <a:lvl7pPr marL="731611" indent="0">
              <a:buNone/>
              <a:defRPr sz="533"/>
            </a:lvl7pPr>
            <a:lvl8pPr marL="853547" indent="0">
              <a:buNone/>
              <a:defRPr sz="533"/>
            </a:lvl8pPr>
            <a:lvl9pPr marL="975482" indent="0">
              <a:buNone/>
              <a:defRPr sz="5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548640"/>
            <a:ext cx="117967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48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" y="97367"/>
            <a:ext cx="3154680" cy="3534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486833"/>
            <a:ext cx="3154680" cy="1160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" y="1695027"/>
            <a:ext cx="82296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948BB-A1BB-174C-91B3-928295F66051}" type="datetimeFigureOut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" y="1695027"/>
            <a:ext cx="123444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" y="1695027"/>
            <a:ext cx="82296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00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43870" rtl="0" eaLnBrk="1" latinLnBrk="0" hangingPunct="1">
        <a:lnSpc>
          <a:spcPct val="90000"/>
        </a:lnSpc>
        <a:spcBef>
          <a:spcPct val="0"/>
        </a:spcBef>
        <a:buNone/>
        <a:defRPr sz="11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8" indent="-60968" algn="l" defTabSz="24387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747" kern="1200">
          <a:solidFill>
            <a:schemeClr val="tx1"/>
          </a:solidFill>
          <a:latin typeface="+mn-lt"/>
          <a:ea typeface="+mn-ea"/>
          <a:cs typeface="+mn-cs"/>
        </a:defRPr>
      </a:lvl1pPr>
      <a:lvl2pPr marL="18290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640" kern="1200">
          <a:solidFill>
            <a:schemeClr val="tx1"/>
          </a:solidFill>
          <a:latin typeface="+mn-lt"/>
          <a:ea typeface="+mn-ea"/>
          <a:cs typeface="+mn-cs"/>
        </a:defRPr>
      </a:lvl2pPr>
      <a:lvl3pPr marL="304838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533" kern="1200">
          <a:solidFill>
            <a:schemeClr val="tx1"/>
          </a:solidFill>
          <a:latin typeface="+mn-lt"/>
          <a:ea typeface="+mn-ea"/>
          <a:cs typeface="+mn-cs"/>
        </a:defRPr>
      </a:lvl3pPr>
      <a:lvl4pPr marL="42677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54870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7064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9257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91451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1036450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1pPr>
      <a:lvl2pPr marL="121935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2pPr>
      <a:lvl3pPr marL="24387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3pPr>
      <a:lvl4pPr marL="36580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48774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0967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3161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853547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975482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DD4C133-1AA2-92B3-1739-FF9E7001A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329540"/>
            <a:ext cx="3657600" cy="1828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09780DC-0709-BF62-0A0A-4068316F698C}"/>
              </a:ext>
            </a:extLst>
          </p:cNvPr>
          <p:cNvSpPr txBox="1"/>
          <p:nvPr/>
        </p:nvSpPr>
        <p:spPr>
          <a:xfrm>
            <a:off x="394112" y="1040257"/>
            <a:ext cx="2869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8F5E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Name </a:t>
            </a:r>
          </a:p>
        </p:txBody>
      </p:sp>
    </p:spTree>
    <p:extLst>
      <p:ext uri="{BB962C8B-B14F-4D97-AF65-F5344CB8AC3E}">
        <p14:creationId xmlns:p14="http://schemas.microsoft.com/office/powerpoint/2010/main" val="3583686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Reilly, Kim</dc:creator>
  <cp:lastModifiedBy>Reilly, Kim</cp:lastModifiedBy>
  <cp:revision>1</cp:revision>
  <dcterms:created xsi:type="dcterms:W3CDTF">2025-03-10T19:29:39Z</dcterms:created>
  <dcterms:modified xsi:type="dcterms:W3CDTF">2025-03-10T19:31:42Z</dcterms:modified>
</cp:coreProperties>
</file>